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9" y="10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3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4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2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96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1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73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3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59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6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73934B5-6B75-4229-A3A7-FABACB020DA7}" type="datetimeFigureOut">
              <a:rPr lang="en-US" smtClean="0"/>
              <a:t>9/5/2018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BC9E37-C457-4402-B359-2C8990123D2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624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wire earrings">
            <a:extLst>
              <a:ext uri="{FF2B5EF4-FFF2-40B4-BE49-F238E27FC236}">
                <a16:creationId xmlns:a16="http://schemas.microsoft.com/office/drawing/2014/main" id="{7AA2C924-6C3A-40EA-A354-48734606F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950112"/>
            <a:ext cx="6275667" cy="495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885" y="640080"/>
            <a:ext cx="3659246" cy="2926080"/>
          </a:xfrm>
        </p:spPr>
        <p:txBody>
          <a:bodyPr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Wire Earrings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96885" y="3578084"/>
            <a:ext cx="3659246" cy="2639835"/>
          </a:xfrm>
        </p:spPr>
        <p:txBody>
          <a:bodyPr>
            <a:normAutofit/>
          </a:bodyPr>
          <a:lstStyle/>
          <a:p>
            <a:endParaRPr 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1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create a set of wire earrings.  They will learn and use forming techniques of bending, hammering, twisting, wrapping, piercing, and texturing to create a unified composition that shows movement.  Each piece will need to use at least 4 out of the 6 techniques that will be demonstrated in class.   Earrings need to be a set that are identical on both sides.  Students need to think about function, weight, and comfort.</a:t>
            </a:r>
          </a:p>
        </p:txBody>
      </p:sp>
    </p:spTree>
    <p:extLst>
      <p:ext uri="{BB962C8B-B14F-4D97-AF65-F5344CB8AC3E}">
        <p14:creationId xmlns:p14="http://schemas.microsoft.com/office/powerpoint/2010/main" val="15956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Projects must:</a:t>
            </a:r>
          </a:p>
          <a:p>
            <a:pPr lvl="1"/>
            <a:r>
              <a:rPr lang="en-US" dirty="0"/>
              <a:t>Use 4 of the 6 techniques show in class</a:t>
            </a:r>
          </a:p>
          <a:p>
            <a:pPr lvl="1"/>
            <a:r>
              <a:rPr lang="en-US" dirty="0"/>
              <a:t>Show movement</a:t>
            </a:r>
          </a:p>
          <a:p>
            <a:pPr lvl="1"/>
            <a:r>
              <a:rPr lang="en-US" dirty="0"/>
              <a:t>Be identical on both sides</a:t>
            </a:r>
          </a:p>
          <a:p>
            <a:pPr lvl="1"/>
            <a:r>
              <a:rPr lang="en-US" dirty="0"/>
              <a:t>Function properly </a:t>
            </a:r>
          </a:p>
        </p:txBody>
      </p:sp>
    </p:spTree>
    <p:extLst>
      <p:ext uri="{BB962C8B-B14F-4D97-AF65-F5344CB8AC3E}">
        <p14:creationId xmlns:p14="http://schemas.microsoft.com/office/powerpoint/2010/main" val="46687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and Principles to Focus 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Line-</a:t>
            </a:r>
            <a:r>
              <a:rPr lang="en-US" dirty="0"/>
              <a:t>is a mark with greater length than width. Lines can be horizontal, vertical, or diagonal; straight or curved; thick or thin.</a:t>
            </a:r>
          </a:p>
          <a:p>
            <a:pPr lvl="1"/>
            <a:r>
              <a:rPr lang="en-US" dirty="0"/>
              <a:t>Each type of line can have meaning. </a:t>
            </a:r>
          </a:p>
          <a:p>
            <a:pPr lvl="2"/>
            <a:r>
              <a:rPr lang="en-US" dirty="0"/>
              <a:t>Diagonal lines show movement</a:t>
            </a:r>
          </a:p>
          <a:p>
            <a:pPr lvl="2"/>
            <a:r>
              <a:rPr lang="en-US" dirty="0"/>
              <a:t>Horizonal shows stability</a:t>
            </a:r>
          </a:p>
          <a:p>
            <a:pPr lvl="2"/>
            <a:r>
              <a:rPr lang="en-US" dirty="0"/>
              <a:t>Vertical demonstrates height and grandeur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Principles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Movement-</a:t>
            </a:r>
            <a:r>
              <a:rPr lang="en-US" dirty="0"/>
              <a:t>Shows action, or alternatively, the path the viewers  eye follows through the </a:t>
            </a:r>
            <a:r>
              <a:rPr lang="en-US" dirty="0" err="1"/>
              <a:t>peice</a:t>
            </a:r>
            <a:r>
              <a:rPr lang="en-US" dirty="0"/>
              <a:t>.</a:t>
            </a:r>
          </a:p>
          <a:p>
            <a:r>
              <a:rPr lang="en-US" b="1" dirty="0"/>
              <a:t>Unity-</a:t>
            </a:r>
            <a:r>
              <a:rPr lang="en-US" dirty="0"/>
              <a:t>All elements of the piece work together harmoniously to create a well thought our composition.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mage result for wire earrings">
            <a:extLst>
              <a:ext uri="{FF2B5EF4-FFF2-40B4-BE49-F238E27FC236}">
                <a16:creationId xmlns:a16="http://schemas.microsoft.com/office/drawing/2014/main" id="{822A399D-8269-4E74-9EC9-11247F781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9" r="25028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ire earrings">
            <a:extLst>
              <a:ext uri="{FF2B5EF4-FFF2-40B4-BE49-F238E27FC236}">
                <a16:creationId xmlns:a16="http://schemas.microsoft.com/office/drawing/2014/main" id="{F604375E-790D-480B-9FB6-4349C9702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6" r="-3" b="8933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A91546C2-9CF6-4061-AE9F-9733E24F0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5" r="-3" b="-3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74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wire earrings">
            <a:extLst>
              <a:ext uri="{FF2B5EF4-FFF2-40B4-BE49-F238E27FC236}">
                <a16:creationId xmlns:a16="http://schemas.microsoft.com/office/drawing/2014/main" id="{5B0B560D-6D9F-4507-918F-0607007F2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9" r="1" b="6628"/>
          <a:stretch/>
        </p:blipFill>
        <p:spPr bwMode="auto"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ire earrings">
            <a:extLst>
              <a:ext uri="{FF2B5EF4-FFF2-40B4-BE49-F238E27FC236}">
                <a16:creationId xmlns:a16="http://schemas.microsoft.com/office/drawing/2014/main" id="{0FE23801-6214-4A99-A2AC-255F2EC4F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8" r="1" b="1"/>
          <a:stretch/>
        </p:blipFill>
        <p:spPr bwMode="auto"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ire earrings">
            <a:extLst>
              <a:ext uri="{FF2B5EF4-FFF2-40B4-BE49-F238E27FC236}">
                <a16:creationId xmlns:a16="http://schemas.microsoft.com/office/drawing/2014/main" id="{E0222CBD-3084-402C-841C-9B298D14F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r="3" b="17072"/>
          <a:stretch/>
        </p:blipFill>
        <p:spPr bwMode="auto"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Image result for wire earrings">
            <a:extLst>
              <a:ext uri="{FF2B5EF4-FFF2-40B4-BE49-F238E27FC236}">
                <a16:creationId xmlns:a16="http://schemas.microsoft.com/office/drawing/2014/main" id="{99F71A1A-B7EB-44E1-8F37-C6F9EAD99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r="9026" b="1"/>
          <a:stretch/>
        </p:blipFill>
        <p:spPr bwMode="auto">
          <a:xfrm>
            <a:off x="7794519" y="3506112"/>
            <a:ext cx="4397481" cy="3351888"/>
          </a:xfrm>
          <a:custGeom>
            <a:avLst/>
            <a:gdLst>
              <a:gd name="connsiteX0" fmla="*/ 0 w 4397481"/>
              <a:gd name="connsiteY0" fmla="*/ 0 h 3351888"/>
              <a:gd name="connsiteX1" fmla="*/ 4397481 w 4397481"/>
              <a:gd name="connsiteY1" fmla="*/ 0 h 3351888"/>
              <a:gd name="connsiteX2" fmla="*/ 4397481 w 4397481"/>
              <a:gd name="connsiteY2" fmla="*/ 3351888 h 3351888"/>
              <a:gd name="connsiteX3" fmla="*/ 1552363 w 4397481"/>
              <a:gd name="connsiteY3" fmla="*/ 3351888 h 335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7481" h="3351888">
                <a:moveTo>
                  <a:pt x="0" y="0"/>
                </a:moveTo>
                <a:lnTo>
                  <a:pt x="4397481" y="0"/>
                </a:lnTo>
                <a:lnTo>
                  <a:pt x="4397481" y="3351888"/>
                </a:lnTo>
                <a:lnTo>
                  <a:pt x="1552363" y="3351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B55DB731-5D6D-4500-9E68-C82C16450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7" r="1" b="1"/>
          <a:stretch/>
        </p:blipFill>
        <p:spPr bwMode="auto">
          <a:xfrm>
            <a:off x="20" y="10"/>
            <a:ext cx="9154673" cy="6863475"/>
          </a:xfrm>
          <a:custGeom>
            <a:avLst/>
            <a:gdLst>
              <a:gd name="connsiteX0" fmla="*/ 0 w 9154693"/>
              <a:gd name="connsiteY0" fmla="*/ 0 h 6863485"/>
              <a:gd name="connsiteX1" fmla="*/ 5976000 w 9154693"/>
              <a:gd name="connsiteY1" fmla="*/ 0 h 6863485"/>
              <a:gd name="connsiteX2" fmla="*/ 9154693 w 9154693"/>
              <a:gd name="connsiteY2" fmla="*/ 6863485 h 6863485"/>
              <a:gd name="connsiteX3" fmla="*/ 0 w 9154693"/>
              <a:gd name="connsiteY3" fmla="*/ 6863485 h 6863485"/>
              <a:gd name="connsiteX4" fmla="*/ 0 w 9154693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4693" h="6863485">
                <a:moveTo>
                  <a:pt x="0" y="0"/>
                </a:moveTo>
                <a:lnTo>
                  <a:pt x="5976000" y="0"/>
                </a:lnTo>
                <a:lnTo>
                  <a:pt x="9154693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wire earrings">
            <a:extLst>
              <a:ext uri="{FF2B5EF4-FFF2-40B4-BE49-F238E27FC236}">
                <a16:creationId xmlns:a16="http://schemas.microsoft.com/office/drawing/2014/main" id="{D863D4E0-54E0-431D-8288-154DB19F51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9" r="2" b="30773"/>
          <a:stretch/>
        </p:blipFill>
        <p:spPr bwMode="auto">
          <a:xfrm>
            <a:off x="6168189" y="10"/>
            <a:ext cx="6023811" cy="3346394"/>
          </a:xfrm>
          <a:custGeom>
            <a:avLst/>
            <a:gdLst>
              <a:gd name="connsiteX0" fmla="*/ 0 w 6023811"/>
              <a:gd name="connsiteY0" fmla="*/ 0 h 3346404"/>
              <a:gd name="connsiteX1" fmla="*/ 6023811 w 6023811"/>
              <a:gd name="connsiteY1" fmla="*/ 0 h 3346404"/>
              <a:gd name="connsiteX2" fmla="*/ 6023811 w 6023811"/>
              <a:gd name="connsiteY2" fmla="*/ 3346404 h 3346404"/>
              <a:gd name="connsiteX3" fmla="*/ 1549824 w 6023811"/>
              <a:gd name="connsiteY3" fmla="*/ 3346404 h 334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11" h="3346404">
                <a:moveTo>
                  <a:pt x="0" y="0"/>
                </a:moveTo>
                <a:lnTo>
                  <a:pt x="6023811" y="0"/>
                </a:lnTo>
                <a:lnTo>
                  <a:pt x="6023811" y="3346404"/>
                </a:lnTo>
                <a:lnTo>
                  <a:pt x="1549824" y="33464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5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wire earrings">
            <a:extLst>
              <a:ext uri="{FF2B5EF4-FFF2-40B4-BE49-F238E27FC236}">
                <a16:creationId xmlns:a16="http://schemas.microsoft.com/office/drawing/2014/main" id="{5A54859C-CDDF-485B-BBB7-D2C2397DD1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r="19553"/>
          <a:stretch/>
        </p:blipFill>
        <p:spPr bwMode="auto">
          <a:xfrm>
            <a:off x="2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>
            <a:extLst>
              <a:ext uri="{FF2B5EF4-FFF2-40B4-BE49-F238E27FC236}">
                <a16:creationId xmlns:a16="http://schemas.microsoft.com/office/drawing/2014/main" id="{80C2BF67-1D23-4D82-B600-249E8E26C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r="22208"/>
          <a:stretch/>
        </p:blipFill>
        <p:spPr bwMode="auto">
          <a:xfrm>
            <a:off x="4064204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lated image">
            <a:extLst>
              <a:ext uri="{FF2B5EF4-FFF2-40B4-BE49-F238E27FC236}">
                <a16:creationId xmlns:a16="http://schemas.microsoft.com/office/drawing/2014/main" id="{CBA525F2-7A58-4A3B-AF76-68AF3C0401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r="23544"/>
          <a:stretch/>
        </p:blipFill>
        <p:spPr bwMode="auto">
          <a:xfrm>
            <a:off x="8128407" y="10"/>
            <a:ext cx="40635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751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Sketchbook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create three separate sketches of three different ideas</a:t>
            </a:r>
          </a:p>
          <a:p>
            <a:r>
              <a:rPr lang="en-US" dirty="0"/>
              <a:t>Sketches need to be in color, drawn to full scale of the complete piece, and drawn with intent</a:t>
            </a:r>
          </a:p>
          <a:p>
            <a:r>
              <a:rPr lang="en-US" dirty="0"/>
              <a:t>Once sketches are drawn you need to pair up with</a:t>
            </a:r>
            <a:r>
              <a:rPr lang="my-Qaaz-MM" dirty="0"/>
              <a:t> </a:t>
            </a:r>
            <a:r>
              <a:rPr lang="en-US" dirty="0"/>
              <a:t>your</a:t>
            </a:r>
            <a:r>
              <a:rPr lang="my-Qaaz-MM" dirty="0"/>
              <a:t> </a:t>
            </a:r>
            <a:r>
              <a:rPr lang="en-US" dirty="0"/>
              <a:t>everyone at your table</a:t>
            </a:r>
            <a:r>
              <a:rPr lang="my-Qaaz-MM" dirty="0"/>
              <a:t> </a:t>
            </a:r>
            <a:r>
              <a:rPr lang="en-US" dirty="0"/>
              <a:t>(4 per group) and discuss your sketches to get feed back</a:t>
            </a:r>
            <a:r>
              <a:rPr lang="my-Qaaz-MM" dirty="0"/>
              <a:t> </a:t>
            </a:r>
            <a:r>
              <a:rPr lang="en-US" dirty="0"/>
              <a:t>on</a:t>
            </a:r>
            <a:r>
              <a:rPr lang="my-Qaaz-MM" dirty="0"/>
              <a:t> </a:t>
            </a:r>
            <a:r>
              <a:rPr lang="en-US" dirty="0"/>
              <a:t>how</a:t>
            </a:r>
            <a:r>
              <a:rPr lang="my-Qaaz-MM" dirty="0"/>
              <a:t> </a:t>
            </a:r>
            <a:r>
              <a:rPr lang="en-US" dirty="0"/>
              <a:t>well</a:t>
            </a:r>
            <a:r>
              <a:rPr lang="my-Qaaz-MM" dirty="0"/>
              <a:t> </a:t>
            </a:r>
            <a:r>
              <a:rPr lang="en-US" dirty="0"/>
              <a:t>you</a:t>
            </a:r>
            <a:r>
              <a:rPr lang="my-Qaaz-MM" dirty="0"/>
              <a:t> </a:t>
            </a:r>
            <a:r>
              <a:rPr lang="en-US" dirty="0"/>
              <a:t>used</a:t>
            </a:r>
            <a:r>
              <a:rPr lang="my-Qaaz-MM" dirty="0"/>
              <a:t> </a:t>
            </a:r>
            <a:r>
              <a:rPr lang="en-US" dirty="0"/>
              <a:t>line</a:t>
            </a:r>
            <a:r>
              <a:rPr lang="my-Qaaz-MM" dirty="0"/>
              <a:t>,</a:t>
            </a:r>
            <a:r>
              <a:rPr lang="en-US" dirty="0"/>
              <a:t> movement</a:t>
            </a:r>
            <a:r>
              <a:rPr lang="my-Qaaz-MM" dirty="0"/>
              <a:t>,</a:t>
            </a:r>
            <a:r>
              <a:rPr lang="en-US" dirty="0"/>
              <a:t> and</a:t>
            </a:r>
            <a:r>
              <a:rPr lang="my-Qaaz-MM" dirty="0"/>
              <a:t> </a:t>
            </a:r>
            <a:r>
              <a:rPr lang="en-US" dirty="0"/>
              <a:t>unity</a:t>
            </a:r>
            <a:r>
              <a:rPr lang="my-Qaaz-MM" dirty="0"/>
              <a:t>.</a:t>
            </a:r>
            <a:endParaRPr lang="en-US" dirty="0"/>
          </a:p>
          <a:p>
            <a:pPr lvl="1"/>
            <a:r>
              <a:rPr lang="en-US" dirty="0"/>
              <a:t>Your partners need to discuss what is your best idea and why and give one way you could improve or better your design.</a:t>
            </a:r>
          </a:p>
        </p:txBody>
      </p:sp>
    </p:spTree>
    <p:extLst>
      <p:ext uri="{BB962C8B-B14F-4D97-AF65-F5344CB8AC3E}">
        <p14:creationId xmlns:p14="http://schemas.microsoft.com/office/powerpoint/2010/main" val="406895582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</TotalTime>
  <Words>294</Words>
  <Application>Microsoft Office PowerPoint</Application>
  <PresentationFormat>Widescreen</PresentationFormat>
  <Paragraphs>24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Wire Earrings</vt:lpstr>
      <vt:lpstr>Project description</vt:lpstr>
      <vt:lpstr>Requirements</vt:lpstr>
      <vt:lpstr>Elements and Principles to Focus on</vt:lpstr>
      <vt:lpstr>PowerPoint Presentation</vt:lpstr>
      <vt:lpstr>PowerPoint Presentation</vt:lpstr>
      <vt:lpstr>PowerPoint Presentation</vt:lpstr>
      <vt:lpstr>PowerPoint Presentation</vt:lpstr>
      <vt:lpstr>Sketchbook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Wire Earrings</dc:title>
  <dc:creator>MAGNUSON, LUCAS</dc:creator>
  <cp:lastModifiedBy>MAGNUSON, LUCAS</cp:lastModifiedBy>
  <cp:revision>5</cp:revision>
  <dcterms:created xsi:type="dcterms:W3CDTF">2018-09-05T20:05:21Z</dcterms:created>
  <dcterms:modified xsi:type="dcterms:W3CDTF">2018-09-05T23:17:16Z</dcterms:modified>
</cp:coreProperties>
</file>