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6" r:id="rId6"/>
    <p:sldId id="267" r:id="rId7"/>
    <p:sldId id="268" r:id="rId8"/>
    <p:sldId id="260" r:id="rId9"/>
    <p:sldId id="261"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97" d="100"/>
          <a:sy n="97" d="100"/>
        </p:scale>
        <p:origin x="86" y="2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3934B5-6B75-4229-A3A7-FABACB020DA7}"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181669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934B5-6B75-4229-A3A7-FABACB020DA7}"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163318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934B5-6B75-4229-A3A7-FABACB020DA7}"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126272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934B5-6B75-4229-A3A7-FABACB020DA7}"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9E37-C457-4402-B359-2C8990123D2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519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934B5-6B75-4229-A3A7-FABACB020DA7}"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49080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3934B5-6B75-4229-A3A7-FABACB020DA7}" type="datetimeFigureOut">
              <a:rPr lang="en-US" smtClean="0"/>
              <a:t>8/22/2018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2168448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3934B5-6B75-4229-A3A7-FABACB020DA7}" type="datetimeFigureOut">
              <a:rPr lang="en-US" smtClean="0"/>
              <a:t>8/22/2018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1355046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3934B5-6B75-4229-A3A7-FABACB020DA7}"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1872308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3934B5-6B75-4229-A3A7-FABACB020DA7}"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423673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3934B5-6B75-4229-A3A7-FABACB020DA7}"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377189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934B5-6B75-4229-A3A7-FABACB020DA7}"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323137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3934B5-6B75-4229-A3A7-FABACB020DA7}"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67820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3934B5-6B75-4229-A3A7-FABACB020DA7}"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289354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73934B5-6B75-4229-A3A7-FABACB020DA7}" type="datetimeFigureOut">
              <a:rPr lang="en-US" smtClean="0"/>
              <a:t>8/22/2018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307714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73934B5-6B75-4229-A3A7-FABACB020DA7}" type="datetimeFigureOut">
              <a:rPr lang="en-US" smtClean="0"/>
              <a:t>8/22/2018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112287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73934B5-6B75-4229-A3A7-FABACB020DA7}" type="datetimeFigureOut">
              <a:rPr lang="en-US" smtClean="0"/>
              <a:t>8/22/2018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211766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934B5-6B75-4229-A3A7-FABACB020DA7}"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C9E37-C457-4402-B359-2C8990123D2D}" type="slidenum">
              <a:rPr lang="en-US" smtClean="0"/>
              <a:t>‹#›</a:t>
            </a:fld>
            <a:endParaRPr lang="en-US"/>
          </a:p>
        </p:txBody>
      </p:sp>
    </p:spTree>
    <p:extLst>
      <p:ext uri="{BB962C8B-B14F-4D97-AF65-F5344CB8AC3E}">
        <p14:creationId xmlns:p14="http://schemas.microsoft.com/office/powerpoint/2010/main" val="311967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73934B5-6B75-4229-A3A7-FABACB020DA7}" type="datetimeFigureOut">
              <a:rPr lang="en-US" smtClean="0"/>
              <a:t>8/22/2018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CBC9E37-C457-4402-B359-2C8990123D2D}" type="slidenum">
              <a:rPr lang="en-US" smtClean="0"/>
              <a:t>‹#›</a:t>
            </a:fld>
            <a:endParaRPr lang="en-US"/>
          </a:p>
        </p:txBody>
      </p:sp>
    </p:spTree>
    <p:extLst>
      <p:ext uri="{BB962C8B-B14F-4D97-AF65-F5344CB8AC3E}">
        <p14:creationId xmlns:p14="http://schemas.microsoft.com/office/powerpoint/2010/main" val="3417765609"/>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Funky Houses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6113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Sketchbook Assignment</a:t>
            </a:r>
            <a:endParaRPr lang="en-US" dirty="0"/>
          </a:p>
        </p:txBody>
      </p:sp>
      <p:sp>
        <p:nvSpPr>
          <p:cNvPr id="3" name="Content Placeholder 2"/>
          <p:cNvSpPr>
            <a:spLocks noGrp="1"/>
          </p:cNvSpPr>
          <p:nvPr>
            <p:ph idx="1"/>
          </p:nvPr>
        </p:nvSpPr>
        <p:spPr/>
        <p:txBody>
          <a:bodyPr/>
          <a:lstStyle/>
          <a:p>
            <a:r>
              <a:rPr lang="en-US" dirty="0" smtClean="0"/>
              <a:t>You need to create three separate sketches of three different ideas</a:t>
            </a:r>
          </a:p>
          <a:p>
            <a:r>
              <a:rPr lang="en-US" dirty="0" smtClean="0"/>
              <a:t>Sketches need to </a:t>
            </a:r>
            <a:r>
              <a:rPr lang="en-US" dirty="0" smtClean="0"/>
              <a:t>be two views </a:t>
            </a:r>
            <a:r>
              <a:rPr lang="en-US" dirty="0" smtClean="0"/>
              <a:t>in color, </a:t>
            </a:r>
            <a:r>
              <a:rPr lang="en-US" dirty="0" smtClean="0"/>
              <a:t>one idea per page,</a:t>
            </a:r>
            <a:r>
              <a:rPr lang="en-US" dirty="0" smtClean="0"/>
              <a:t> </a:t>
            </a:r>
            <a:r>
              <a:rPr lang="en-US" dirty="0" smtClean="0"/>
              <a:t>of the complete piece, and drawn with intent</a:t>
            </a:r>
          </a:p>
          <a:p>
            <a:r>
              <a:rPr lang="en-US" dirty="0" smtClean="0"/>
              <a:t>Once sketches are drawn you need to pair up with one other person and discuss your sketches to get feed back one which one is the best, most unified, harmonious composition.</a:t>
            </a:r>
          </a:p>
          <a:p>
            <a:pPr lvl="1"/>
            <a:r>
              <a:rPr lang="en-US" dirty="0" smtClean="0"/>
              <a:t>Your partner needs to write below the piece they think has the best composition one or more sentences describing why the have selected this piece out of the three ideas.</a:t>
            </a:r>
            <a:endParaRPr lang="en-US" dirty="0"/>
          </a:p>
        </p:txBody>
      </p:sp>
    </p:spTree>
    <p:extLst>
      <p:ext uri="{BB962C8B-B14F-4D97-AF65-F5344CB8AC3E}">
        <p14:creationId xmlns:p14="http://schemas.microsoft.com/office/powerpoint/2010/main" val="4068955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description</a:t>
            </a:r>
            <a:endParaRPr lang="en-US" dirty="0"/>
          </a:p>
        </p:txBody>
      </p:sp>
      <p:sp>
        <p:nvSpPr>
          <p:cNvPr id="3" name="Content Placeholder 2"/>
          <p:cNvSpPr>
            <a:spLocks noGrp="1"/>
          </p:cNvSpPr>
          <p:nvPr>
            <p:ph idx="1"/>
          </p:nvPr>
        </p:nvSpPr>
        <p:spPr/>
        <p:txBody>
          <a:bodyPr>
            <a:normAutofit lnSpcReduction="10000"/>
          </a:bodyPr>
          <a:lstStyle/>
          <a:p>
            <a:r>
              <a:rPr lang="en-US" dirty="0"/>
              <a:t>Students will create Funky Slab houses.  They will use found objects to roll out on their slabs to create interesting textures, then they will cut out their slabs to create a leaning, crooked, or slumping house, thinking about lines to help create a sensation or feeling of stability, movement, height, ext.  They will allow their slabs to get to leather hard and then use scratching and slipping to attach them together to create the house form.  Students will then add details such as windows, doors, chimneys, steps and stoops to give the house a unique look and create points of Emphasis.  Students will have the option to use underglaze on some or all the components of their houses and details.  Pieces will then be fired.  The pieces will then need to be glazed using color or colors that best work with the piece aesthetically.  Pieces will be fired and when completed turned in for a grade.</a:t>
            </a:r>
            <a:endParaRPr lang="en-US" dirty="0"/>
          </a:p>
        </p:txBody>
      </p:sp>
    </p:spTree>
    <p:extLst>
      <p:ext uri="{BB962C8B-B14F-4D97-AF65-F5344CB8AC3E}">
        <p14:creationId xmlns:p14="http://schemas.microsoft.com/office/powerpoint/2010/main" val="159564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a:t>Projects Must:</a:t>
            </a:r>
          </a:p>
          <a:p>
            <a:pPr lvl="1"/>
            <a:r>
              <a:rPr lang="en-US" dirty="0"/>
              <a:t>Be a funky house constructed by slab techniques</a:t>
            </a:r>
          </a:p>
          <a:p>
            <a:pPr lvl="1"/>
            <a:r>
              <a:rPr lang="en-US" dirty="0"/>
              <a:t>Use found object textures for the walls of the house</a:t>
            </a:r>
          </a:p>
          <a:p>
            <a:pPr lvl="1"/>
            <a:r>
              <a:rPr lang="en-US" dirty="0"/>
              <a:t>Have attachments, piecing, and carving in the design to create emphasis</a:t>
            </a:r>
          </a:p>
          <a:p>
            <a:pPr lvl="1"/>
            <a:r>
              <a:rPr lang="en-US" dirty="0"/>
              <a:t>Use underglaze and glaze to create contrast and color on the piece and in the details</a:t>
            </a:r>
          </a:p>
        </p:txBody>
      </p:sp>
    </p:spTree>
    <p:extLst>
      <p:ext uri="{BB962C8B-B14F-4D97-AF65-F5344CB8AC3E}">
        <p14:creationId xmlns:p14="http://schemas.microsoft.com/office/powerpoint/2010/main" val="46687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and Principles to Focus on</a:t>
            </a:r>
          </a:p>
        </p:txBody>
      </p:sp>
      <p:sp>
        <p:nvSpPr>
          <p:cNvPr id="3" name="Text Placeholder 2"/>
          <p:cNvSpPr>
            <a:spLocks noGrp="1"/>
          </p:cNvSpPr>
          <p:nvPr>
            <p:ph type="body" idx="1"/>
          </p:nvPr>
        </p:nvSpPr>
        <p:spPr/>
        <p:txBody>
          <a:bodyPr/>
          <a:lstStyle/>
          <a:p>
            <a:r>
              <a:rPr lang="en-US" dirty="0" smtClean="0"/>
              <a:t>Elements</a:t>
            </a:r>
            <a:endParaRPr lang="en-US" dirty="0"/>
          </a:p>
        </p:txBody>
      </p:sp>
      <p:sp>
        <p:nvSpPr>
          <p:cNvPr id="4" name="Content Placeholder 3"/>
          <p:cNvSpPr>
            <a:spLocks noGrp="1"/>
          </p:cNvSpPr>
          <p:nvPr>
            <p:ph sz="half" idx="2"/>
          </p:nvPr>
        </p:nvSpPr>
        <p:spPr/>
        <p:txBody>
          <a:bodyPr/>
          <a:lstStyle/>
          <a:p>
            <a:r>
              <a:rPr lang="en-US" b="1" dirty="0"/>
              <a:t>Line-</a:t>
            </a:r>
            <a:r>
              <a:rPr lang="en-US" dirty="0"/>
              <a:t>The quality, orientation, direction, continuity, and unity of your edges and lines.</a:t>
            </a:r>
          </a:p>
          <a:p>
            <a:r>
              <a:rPr lang="en-US" b="1" dirty="0"/>
              <a:t>Texture-</a:t>
            </a:r>
            <a:r>
              <a:rPr lang="en-US" dirty="0"/>
              <a:t>is the surface quality that can be seen and felt. Textures can be rough or</a:t>
            </a:r>
          </a:p>
          <a:p>
            <a:endParaRPr lang="en-US" dirty="0"/>
          </a:p>
        </p:txBody>
      </p:sp>
      <p:sp>
        <p:nvSpPr>
          <p:cNvPr id="5" name="Text Placeholder 4"/>
          <p:cNvSpPr>
            <a:spLocks noGrp="1"/>
          </p:cNvSpPr>
          <p:nvPr>
            <p:ph type="body" sz="quarter" idx="3"/>
          </p:nvPr>
        </p:nvSpPr>
        <p:spPr/>
        <p:txBody>
          <a:bodyPr/>
          <a:lstStyle/>
          <a:p>
            <a:r>
              <a:rPr lang="en-US" dirty="0" smtClean="0"/>
              <a:t>Principles</a:t>
            </a:r>
            <a:endParaRPr lang="en-US" dirty="0"/>
          </a:p>
        </p:txBody>
      </p:sp>
      <p:sp>
        <p:nvSpPr>
          <p:cNvPr id="6" name="Content Placeholder 5"/>
          <p:cNvSpPr>
            <a:spLocks noGrp="1"/>
          </p:cNvSpPr>
          <p:nvPr>
            <p:ph sz="quarter" idx="4"/>
          </p:nvPr>
        </p:nvSpPr>
        <p:spPr/>
        <p:txBody>
          <a:bodyPr/>
          <a:lstStyle/>
          <a:p>
            <a:r>
              <a:rPr lang="en-US" b="1" dirty="0"/>
              <a:t>Unity-</a:t>
            </a:r>
            <a:r>
              <a:rPr lang="en-US" dirty="0"/>
              <a:t>All elements of the piece work to </a:t>
            </a:r>
            <a:r>
              <a:rPr lang="en-US" dirty="0" err="1"/>
              <a:t>gether</a:t>
            </a:r>
            <a:r>
              <a:rPr lang="en-US" dirty="0"/>
              <a:t> harmoniously to create a well thought our composition.</a:t>
            </a:r>
          </a:p>
          <a:p>
            <a:endParaRPr lang="en-US" dirty="0"/>
          </a:p>
        </p:txBody>
      </p:sp>
    </p:spTree>
    <p:extLst>
      <p:ext uri="{BB962C8B-B14F-4D97-AF65-F5344CB8AC3E}">
        <p14:creationId xmlns:p14="http://schemas.microsoft.com/office/powerpoint/2010/main" val="2689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eramic minatures by Vesna Gusman, via Beh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443" y="657854"/>
            <a:ext cx="3304470" cy="55953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niature ceramic houses                                                       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330" y="657854"/>
            <a:ext cx="4022923" cy="55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99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rooked ceramic houses - Google 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42" y="990071"/>
            <a:ext cx="33337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rownston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333" y="339213"/>
            <a:ext cx="3976158" cy="640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71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008 â 2010 | Paige 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86" y="346603"/>
            <a:ext cx="4015670" cy="60235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y  Vesna Gus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1645708"/>
            <a:ext cx="537210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3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eramic Funky ho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220" y="720464"/>
            <a:ext cx="3643136" cy="55917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eramic Funky ho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841" y="708047"/>
            <a:ext cx="3586692" cy="560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97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unstuitleen Zwolle âBescherming tegen Elementenâ - Keramiek van Elt de Bo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52" y="877783"/>
            <a:ext cx="3947936" cy="52665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rthur Meijer (Most likely this piece is too large to dedicate space in a very tiny house on wheels but I do like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020" y="877783"/>
            <a:ext cx="302895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59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51</TotalTime>
  <Words>388</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Funky Houses</vt:lpstr>
      <vt:lpstr>Project description</vt:lpstr>
      <vt:lpstr>Requirements</vt:lpstr>
      <vt:lpstr>Elements and Principles to Focus on</vt:lpstr>
      <vt:lpstr>PowerPoint Presentation</vt:lpstr>
      <vt:lpstr>PowerPoint Presentation</vt:lpstr>
      <vt:lpstr>PowerPoint Presentation</vt:lpstr>
      <vt:lpstr>PowerPoint Presentation</vt:lpstr>
      <vt:lpstr>PowerPoint Presentation</vt:lpstr>
      <vt:lpstr>Sketchbook Assignment</vt:lpstr>
    </vt:vector>
  </TitlesOfParts>
  <Company>Colorado Springs School District #11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Helm Weave Bracelet</dc:title>
  <dc:creator>MAGNUSON, LUCAS</dc:creator>
  <cp:lastModifiedBy>MAGNUSON, LUCAS</cp:lastModifiedBy>
  <cp:revision>7</cp:revision>
  <dcterms:created xsi:type="dcterms:W3CDTF">2018-08-23T02:18:26Z</dcterms:created>
  <dcterms:modified xsi:type="dcterms:W3CDTF">2018-08-23T03:21:24Z</dcterms:modified>
</cp:coreProperties>
</file>